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7" autoAdjust="0"/>
    <p:restoredTop sz="94660"/>
  </p:normalViewPr>
  <p:slideViewPr>
    <p:cSldViewPr snapToGrid="0">
      <p:cViewPr varScale="1">
        <p:scale>
          <a:sx n="75" d="100"/>
          <a:sy n="75" d="100"/>
        </p:scale>
        <p:origin x="123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37404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00185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71298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15160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9811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76089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1075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72187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246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78529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38468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3CBDC-12B7-4D5C-8C1E-FA83E72AA071}" type="datetimeFigureOut">
              <a:rPr lang="en-PH" smtClean="0"/>
              <a:t>06/02/2024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3774D-1514-4756-9A1C-851E5BB2F63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46179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C3D5A2-FDB8-47C3-8B3A-EE725D3B2FBA}"/>
              </a:ext>
            </a:extLst>
          </p:cNvPr>
          <p:cNvSpPr txBox="1"/>
          <p:nvPr/>
        </p:nvSpPr>
        <p:spPr>
          <a:xfrm>
            <a:off x="72749" y="214288"/>
            <a:ext cx="3539880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PERSONAL INFO</a:t>
            </a:r>
          </a:p>
          <a:p>
            <a:r>
              <a:rPr lang="en-US" sz="1400" b="1" dirty="0"/>
              <a:t>Name:</a:t>
            </a:r>
          </a:p>
          <a:p>
            <a:r>
              <a:rPr lang="en-US" sz="1400" dirty="0"/>
              <a:t>____Chauncie A. Favis__</a:t>
            </a:r>
          </a:p>
          <a:p>
            <a:endParaRPr lang="en-US" sz="1400" dirty="0"/>
          </a:p>
          <a:p>
            <a:r>
              <a:rPr lang="en-US" sz="1400" b="1" dirty="0"/>
              <a:t>Degree Program:</a:t>
            </a:r>
          </a:p>
          <a:p>
            <a:r>
              <a:rPr lang="en-US" sz="1400" dirty="0"/>
              <a:t>_____BS Electrical Engineering ____________</a:t>
            </a:r>
          </a:p>
          <a:p>
            <a:endParaRPr lang="en-US" sz="1400" dirty="0"/>
          </a:p>
          <a:p>
            <a:r>
              <a:rPr lang="en-US" sz="1400" b="1" dirty="0"/>
              <a:t>Contact Info:</a:t>
            </a:r>
          </a:p>
          <a:p>
            <a:r>
              <a:rPr lang="en-US" sz="1400" dirty="0"/>
              <a:t>E-mail:   cafavis@up.edu.ph____</a:t>
            </a:r>
          </a:p>
          <a:p>
            <a:r>
              <a:rPr lang="en-US" sz="1400" dirty="0"/>
              <a:t>C#: ______09773834864_____</a:t>
            </a:r>
            <a:r>
              <a:rPr lang="en-PH" sz="1400" dirty="0"/>
              <a:t>___</a:t>
            </a: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5EDB77-3F9A-4BD0-9A62-A469ED78E2DB}"/>
              </a:ext>
            </a:extLst>
          </p:cNvPr>
          <p:cNvSpPr txBox="1"/>
          <p:nvPr/>
        </p:nvSpPr>
        <p:spPr>
          <a:xfrm>
            <a:off x="72749" y="2461057"/>
            <a:ext cx="508062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400" dirty="0"/>
          </a:p>
          <a:p>
            <a:r>
              <a:rPr lang="en-US" sz="1400" b="1" dirty="0"/>
              <a:t>Person to contact in case of emergency:</a:t>
            </a:r>
          </a:p>
          <a:p>
            <a:r>
              <a:rPr lang="en-US" sz="1400" dirty="0"/>
              <a:t>_________Teresa Favis______________________</a:t>
            </a:r>
            <a:endParaRPr lang="en-US" sz="1400" b="1" dirty="0"/>
          </a:p>
          <a:p>
            <a:endParaRPr lang="en-US" sz="1400" b="1" dirty="0"/>
          </a:p>
          <a:p>
            <a:r>
              <a:rPr lang="en-US" sz="1400" b="1" dirty="0"/>
              <a:t>Contact Info:</a:t>
            </a:r>
          </a:p>
          <a:p>
            <a:r>
              <a:rPr lang="en-US" sz="1400" dirty="0"/>
              <a:t>___________09175762868____________</a:t>
            </a:r>
            <a:endParaRPr lang="en-US" sz="1400" b="1" dirty="0"/>
          </a:p>
          <a:p>
            <a:endParaRPr lang="en-US" sz="1400" b="1" dirty="0"/>
          </a:p>
          <a:p>
            <a:r>
              <a:rPr lang="en-US" sz="1400" b="1" dirty="0"/>
              <a:t>Address:</a:t>
            </a:r>
          </a:p>
          <a:p>
            <a:r>
              <a:rPr lang="en-US" sz="1400" dirty="0"/>
              <a:t>__________#4 baker St. Filinvest East Homes________________</a:t>
            </a:r>
            <a:endParaRPr lang="en-US" sz="1400" b="1" dirty="0"/>
          </a:p>
          <a:p>
            <a:endParaRPr lang="en-US" sz="1400" b="1" dirty="0"/>
          </a:p>
          <a:p>
            <a:r>
              <a:rPr lang="en-US" sz="1400" b="1" dirty="0"/>
              <a:t>Say something about yourself:</a:t>
            </a:r>
          </a:p>
          <a:p>
            <a:r>
              <a:rPr lang="en-US" sz="1400" dirty="0"/>
              <a:t>___I am excited to learn more about electrons and electricity_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54F56A2-39A7-4F8F-8743-9425A4241100}"/>
              </a:ext>
            </a:extLst>
          </p:cNvPr>
          <p:cNvSpPr/>
          <p:nvPr/>
        </p:nvSpPr>
        <p:spPr>
          <a:xfrm>
            <a:off x="2743200" y="213012"/>
            <a:ext cx="1828800" cy="18288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PHOTO</a:t>
            </a:r>
            <a:endParaRPr lang="en-PH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95E90A-DF71-44E7-95FA-5AF439BFB651}"/>
              </a:ext>
            </a:extLst>
          </p:cNvPr>
          <p:cNvSpPr txBox="1"/>
          <p:nvPr/>
        </p:nvSpPr>
        <p:spPr>
          <a:xfrm>
            <a:off x="3044291" y="2162294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Chauncie</a:t>
            </a:r>
            <a:endParaRPr lang="en-PH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E5C11A-5E86-4EF4-A19B-CFB7EC4EB1DD}"/>
              </a:ext>
            </a:extLst>
          </p:cNvPr>
          <p:cNvSpPr txBox="1"/>
          <p:nvPr/>
        </p:nvSpPr>
        <p:spPr>
          <a:xfrm>
            <a:off x="4951185" y="213012"/>
            <a:ext cx="2568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CRS Schedule Screenshot</a:t>
            </a:r>
            <a:endParaRPr lang="en-PH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1BB184-058F-4981-B025-064E8E27FC1D}"/>
              </a:ext>
            </a:extLst>
          </p:cNvPr>
          <p:cNvSpPr txBox="1"/>
          <p:nvPr/>
        </p:nvSpPr>
        <p:spPr>
          <a:xfrm>
            <a:off x="830915" y="5585130"/>
            <a:ext cx="7659942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 hereby conform with the Physics 72 Course guidelines by affixing my signature: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________________Chauncie Favis________________</a:t>
            </a:r>
          </a:p>
          <a:p>
            <a:pPr algn="ctr"/>
            <a:r>
              <a:rPr lang="en-US" sz="1600" dirty="0"/>
              <a:t>(Signature over printed name)</a:t>
            </a:r>
          </a:p>
        </p:txBody>
      </p:sp>
      <p:graphicFrame>
        <p:nvGraphicFramePr>
          <p:cNvPr id="10" name="Table 8">
            <a:extLst>
              <a:ext uri="{FF2B5EF4-FFF2-40B4-BE49-F238E27FC236}">
                <a16:creationId xmlns:a16="http://schemas.microsoft.com/office/drawing/2014/main" id="{68DB7209-2F29-4E8D-86CA-B6417FE820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8998291"/>
              </p:ext>
            </p:extLst>
          </p:nvPr>
        </p:nvGraphicFramePr>
        <p:xfrm>
          <a:off x="5016499" y="2935951"/>
          <a:ext cx="4054752" cy="12498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351584">
                  <a:extLst>
                    <a:ext uri="{9D8B030D-6E8A-4147-A177-3AD203B41FA5}">
                      <a16:colId xmlns:a16="http://schemas.microsoft.com/office/drawing/2014/main" val="119944258"/>
                    </a:ext>
                  </a:extLst>
                </a:gridCol>
                <a:gridCol w="1351584">
                  <a:extLst>
                    <a:ext uri="{9D8B030D-6E8A-4147-A177-3AD203B41FA5}">
                      <a16:colId xmlns:a16="http://schemas.microsoft.com/office/drawing/2014/main" val="1473741151"/>
                    </a:ext>
                  </a:extLst>
                </a:gridCol>
                <a:gridCol w="1351584">
                  <a:extLst>
                    <a:ext uri="{9D8B030D-6E8A-4147-A177-3AD203B41FA5}">
                      <a16:colId xmlns:a16="http://schemas.microsoft.com/office/drawing/2014/main" val="2935715258"/>
                    </a:ext>
                  </a:extLst>
                </a:gridCol>
              </a:tblGrid>
              <a:tr h="335440">
                <a:tc>
                  <a:txBody>
                    <a:bodyPr/>
                    <a:lstStyle/>
                    <a:p>
                      <a:r>
                        <a:rPr lang="en-US" sz="1400" dirty="0"/>
                        <a:t>Class</a:t>
                      </a:r>
                      <a:endParaRPr lang="en-P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Instructor/s</a:t>
                      </a:r>
                      <a:endParaRPr lang="en-P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Grade</a:t>
                      </a:r>
                      <a:endParaRPr lang="en-P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100883"/>
                  </a:ext>
                </a:extLst>
              </a:tr>
              <a:tr h="242596">
                <a:tc>
                  <a:txBody>
                    <a:bodyPr/>
                    <a:lstStyle/>
                    <a:p>
                      <a:r>
                        <a:rPr lang="en-US" sz="1400" dirty="0"/>
                        <a:t>Physics 71</a:t>
                      </a:r>
                      <a:endParaRPr lang="en-P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Sir </a:t>
                      </a:r>
                      <a:r>
                        <a:rPr lang="en-US" sz="1400" dirty="0" err="1"/>
                        <a:t>Rodelas</a:t>
                      </a:r>
                      <a:endParaRPr lang="en-P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2.25</a:t>
                      </a:r>
                      <a:endParaRPr lang="en-P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471584"/>
                  </a:ext>
                </a:extLst>
              </a:tr>
              <a:tr h="245706">
                <a:tc>
                  <a:txBody>
                    <a:bodyPr/>
                    <a:lstStyle/>
                    <a:p>
                      <a:r>
                        <a:rPr lang="en-US" sz="1400" dirty="0"/>
                        <a:t>Math 21</a:t>
                      </a:r>
                      <a:endParaRPr lang="en-P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Ms. Raya</a:t>
                      </a:r>
                      <a:endParaRPr lang="en-P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2.50</a:t>
                      </a:r>
                      <a:endParaRPr lang="en-P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989271"/>
                  </a:ext>
                </a:extLst>
              </a:tr>
              <a:tr h="232611">
                <a:tc>
                  <a:txBody>
                    <a:bodyPr/>
                    <a:lstStyle/>
                    <a:p>
                      <a:endParaRPr lang="en-P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639423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DF9A250-18A9-4B12-9926-86B4B5199880}"/>
              </a:ext>
            </a:extLst>
          </p:cNvPr>
          <p:cNvSpPr txBox="1"/>
          <p:nvPr/>
        </p:nvSpPr>
        <p:spPr>
          <a:xfrm>
            <a:off x="4951185" y="2531143"/>
            <a:ext cx="39855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Math and Physics grades in UP (if applicable)</a:t>
            </a:r>
            <a:endParaRPr lang="en-PH" sz="1600" b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D7C959B-A34A-60E5-18A6-332C03555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3093" y="466192"/>
            <a:ext cx="4054753" cy="19793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D7608D-BBE8-27D4-25DD-2663DD27B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3392" y="352848"/>
            <a:ext cx="1814658" cy="159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695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</TotalTime>
  <Words>138</Words>
  <Application>Microsoft Office PowerPoint</Application>
  <PresentationFormat>On-screen Show (4:3)</PresentationFormat>
  <Paragraphs>39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SPYNET3-2</dc:creator>
  <cp:lastModifiedBy>Chauncie Favis</cp:lastModifiedBy>
  <cp:revision>11</cp:revision>
  <dcterms:created xsi:type="dcterms:W3CDTF">2020-09-07T05:54:43Z</dcterms:created>
  <dcterms:modified xsi:type="dcterms:W3CDTF">2024-02-06T12:53:10Z</dcterms:modified>
</cp:coreProperties>
</file>

<file path=docProps/thumbnail.jpeg>
</file>